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20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7" r:id="rId9"/>
    <p:sldId id="268" r:id="rId10"/>
    <p:sldId id="260" r:id="rId11"/>
    <p:sldId id="259" r:id="rId12"/>
    <p:sldId id="269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03541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6177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3967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29940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18284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02117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64890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15046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8740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7580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38709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5940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94950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88531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02987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4814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3E0A5-E987-4A31-8F79-71B93C8C1911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64662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1" r:id="rId1"/>
    <p:sldLayoutId id="2147484322" r:id="rId2"/>
    <p:sldLayoutId id="2147484323" r:id="rId3"/>
    <p:sldLayoutId id="2147484324" r:id="rId4"/>
    <p:sldLayoutId id="2147484325" r:id="rId5"/>
    <p:sldLayoutId id="2147484326" r:id="rId6"/>
    <p:sldLayoutId id="2147484327" r:id="rId7"/>
    <p:sldLayoutId id="2147484328" r:id="rId8"/>
    <p:sldLayoutId id="2147484329" r:id="rId9"/>
    <p:sldLayoutId id="2147484330" r:id="rId10"/>
    <p:sldLayoutId id="2147484331" r:id="rId11"/>
    <p:sldLayoutId id="2147484332" r:id="rId12"/>
    <p:sldLayoutId id="2147484333" r:id="rId13"/>
    <p:sldLayoutId id="2147484334" r:id="rId14"/>
    <p:sldLayoutId id="2147484335" r:id="rId15"/>
    <p:sldLayoutId id="2147484336" r:id="rId16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9EBF4-28CD-B0F1-0F01-91D671288B3C}"/>
              </a:ext>
            </a:extLst>
          </p:cNvPr>
          <p:cNvSpPr txBox="1"/>
          <p:nvPr/>
        </p:nvSpPr>
        <p:spPr>
          <a:xfrm>
            <a:off x="356135" y="558265"/>
            <a:ext cx="9452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Welcome to Symbiosis </a:t>
            </a:r>
            <a:r>
              <a:rPr lang="en-IN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center</a:t>
            </a:r>
            <a:r>
              <a:rPr lang="en-IN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 for distance learning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B16281-E4A0-7105-BADC-C5971A9559ED}"/>
              </a:ext>
            </a:extLst>
          </p:cNvPr>
          <p:cNvSpPr txBox="1"/>
          <p:nvPr/>
        </p:nvSpPr>
        <p:spPr>
          <a:xfrm>
            <a:off x="1193533" y="2502882"/>
            <a:ext cx="41003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Name : Kia Cars</a:t>
            </a:r>
          </a:p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Developed by : Bhaskar</a:t>
            </a:r>
          </a:p>
          <a:p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3FA468-B503-40CD-4626-AF5E21B12B37}"/>
              </a:ext>
            </a:extLst>
          </p:cNvPr>
          <p:cNvSpPr txBox="1"/>
          <p:nvPr/>
        </p:nvSpPr>
        <p:spPr>
          <a:xfrm>
            <a:off x="5784574" y="4253948"/>
            <a:ext cx="55857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Tested by : 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Shreyash</a:t>
            </a:r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Kanhed	  </a:t>
            </a:r>
          </a:p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  	    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Ashay</a:t>
            </a:r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Kotangale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  	    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Bhagyashri</a:t>
            </a:r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Deshpande</a:t>
            </a:r>
          </a:p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  	     Neha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Sharnagat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 	     Anand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Dahihande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6392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3EA096-30A6-7FB6-1016-9B980196E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632"/>
            <a:ext cx="12192000" cy="637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8850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040800D-B2DC-3B78-0A7D-25B05EA7A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164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705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F195F2-D3D8-B6B4-B5B8-E6D3CAF9B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9" y="0"/>
            <a:ext cx="111235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4626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DE13F7-7056-490C-4D99-4577B73478A5}"/>
              </a:ext>
            </a:extLst>
          </p:cNvPr>
          <p:cNvSpPr txBox="1"/>
          <p:nvPr/>
        </p:nvSpPr>
        <p:spPr>
          <a:xfrm>
            <a:off x="2375836" y="2233061"/>
            <a:ext cx="744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38685713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988F91-72F2-8FBE-C90A-DDCE302D3B36}"/>
              </a:ext>
            </a:extLst>
          </p:cNvPr>
          <p:cNvSpPr txBox="1"/>
          <p:nvPr/>
        </p:nvSpPr>
        <p:spPr>
          <a:xfrm>
            <a:off x="241852" y="1321904"/>
            <a:ext cx="11708296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need to be done?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type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Exploratory Testing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Needed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Jira, Zephyr, Excel file, TestNG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will perform 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pertiular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: 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Anand Dahihande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Parallel and Cross Browser testing, Home, Models, FAQ’s, Highlight, Search Box, 	Search button and Slides.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Shreyash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Kanhed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Links ( Facebook, Instagram, Twitter,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linkedin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Neha 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Sharnagat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form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Ashay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Kotangale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and GUI testing, FAQ’s and Highlight Part, Overview, others and connect 	with us links.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Bhagyashri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Deshpande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 all the test cases and create defect report manually.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13642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FD6240-6DDA-2474-072B-F3AC84920B73}"/>
              </a:ext>
            </a:extLst>
          </p:cNvPr>
          <p:cNvSpPr txBox="1"/>
          <p:nvPr/>
        </p:nvSpPr>
        <p:spPr>
          <a:xfrm>
            <a:off x="89836" y="-51734"/>
            <a:ext cx="12012328" cy="6554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19BC6D-8DF7-5937-11E3-16EE87FA7CCC}"/>
              </a:ext>
            </a:extLst>
          </p:cNvPr>
          <p:cNvSpPr/>
          <p:nvPr/>
        </p:nvSpPr>
        <p:spPr>
          <a:xfrm>
            <a:off x="170044" y="1557488"/>
            <a:ext cx="3057625" cy="8373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2"/>
                </a:solidFill>
              </a:rPr>
              <a:t>Understand the Page of kia Cars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83FF7-5609-1399-EC5E-B6D5FEB6351C}"/>
              </a:ext>
            </a:extLst>
          </p:cNvPr>
          <p:cNvSpPr/>
          <p:nvPr/>
        </p:nvSpPr>
        <p:spPr>
          <a:xfrm>
            <a:off x="4055038" y="1594785"/>
            <a:ext cx="3057625" cy="90477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Written test cases in excel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735CF2-6734-9C49-AA8D-C86815C31CF0}"/>
              </a:ext>
            </a:extLst>
          </p:cNvPr>
          <p:cNvSpPr/>
          <p:nvPr/>
        </p:nvSpPr>
        <p:spPr>
          <a:xfrm>
            <a:off x="8036690" y="1604409"/>
            <a:ext cx="3262964" cy="8951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Created Epic and stories in </a:t>
            </a:r>
            <a:r>
              <a:rPr lang="en-IN" dirty="0" err="1"/>
              <a:t>jira</a:t>
            </a:r>
            <a:r>
              <a:rPr lang="en-IN" dirty="0"/>
              <a:t> and assign to particular tester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0FF4C4-5F9A-D41E-8FE4-E17CBD7A316D}"/>
              </a:ext>
            </a:extLst>
          </p:cNvPr>
          <p:cNvSpPr/>
          <p:nvPr/>
        </p:nvSpPr>
        <p:spPr>
          <a:xfrm>
            <a:off x="8126928" y="3408546"/>
            <a:ext cx="3262965" cy="11261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Written test cases in zephyr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CAF92F-1701-1602-4A68-E84F80C9180D}"/>
              </a:ext>
            </a:extLst>
          </p:cNvPr>
          <p:cNvSpPr/>
          <p:nvPr/>
        </p:nvSpPr>
        <p:spPr>
          <a:xfrm>
            <a:off x="26469" y="3353400"/>
            <a:ext cx="3057625" cy="12440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Created test cycles and executed test cases.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5D13BC-DC97-4909-92B3-7E9D4885AA6B}"/>
              </a:ext>
            </a:extLst>
          </p:cNvPr>
          <p:cNvSpPr/>
          <p:nvPr/>
        </p:nvSpPr>
        <p:spPr>
          <a:xfrm>
            <a:off x="4122016" y="3241308"/>
            <a:ext cx="3057625" cy="134994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Create automation scripts using </a:t>
            </a:r>
            <a:r>
              <a:rPr lang="en-IN" dirty="0" err="1"/>
              <a:t>testNG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F0AF44-D5C9-BE65-D72C-1CBA19305025}"/>
              </a:ext>
            </a:extLst>
          </p:cNvPr>
          <p:cNvSpPr/>
          <p:nvPr/>
        </p:nvSpPr>
        <p:spPr>
          <a:xfrm>
            <a:off x="170045" y="5513469"/>
            <a:ext cx="3057625" cy="12440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Create issue if found any bug in zephyr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69A3C3-DC3B-E222-0D8D-CA670DCF20D2}"/>
              </a:ext>
            </a:extLst>
          </p:cNvPr>
          <p:cNvSpPr/>
          <p:nvPr/>
        </p:nvSpPr>
        <p:spPr>
          <a:xfrm>
            <a:off x="4122016" y="5443689"/>
            <a:ext cx="3129813" cy="12440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Note down the same bug in excel sheet.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68627C5-D733-2DF4-D643-24478C19B439}"/>
              </a:ext>
            </a:extLst>
          </p:cNvPr>
          <p:cNvSpPr/>
          <p:nvPr/>
        </p:nvSpPr>
        <p:spPr>
          <a:xfrm>
            <a:off x="7120687" y="1854666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1498A4AC-9A10-B206-54A2-FCF52EB01126}"/>
              </a:ext>
            </a:extLst>
          </p:cNvPr>
          <p:cNvSpPr/>
          <p:nvPr/>
        </p:nvSpPr>
        <p:spPr>
          <a:xfrm>
            <a:off x="3235693" y="1912419"/>
            <a:ext cx="819345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1842E6D-8D12-9168-4B6E-BA69BAA4E295}"/>
              </a:ext>
            </a:extLst>
          </p:cNvPr>
          <p:cNvSpPr/>
          <p:nvPr/>
        </p:nvSpPr>
        <p:spPr>
          <a:xfrm>
            <a:off x="3227671" y="5868403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88B2C8-4948-79B8-E984-209C00D5D16A}"/>
              </a:ext>
            </a:extLst>
          </p:cNvPr>
          <p:cNvSpPr/>
          <p:nvPr/>
        </p:nvSpPr>
        <p:spPr>
          <a:xfrm rot="10800000">
            <a:off x="7179241" y="3774306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A6046561-F87F-815B-FDCD-D22A0983C0F6}"/>
              </a:ext>
            </a:extLst>
          </p:cNvPr>
          <p:cNvSpPr/>
          <p:nvPr/>
        </p:nvSpPr>
        <p:spPr>
          <a:xfrm rot="10800000">
            <a:off x="3084094" y="3800775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DFF87875-B362-960F-0E2F-9A9D3CD53D4C}"/>
              </a:ext>
            </a:extLst>
          </p:cNvPr>
          <p:cNvSpPr/>
          <p:nvPr/>
        </p:nvSpPr>
        <p:spPr>
          <a:xfrm rot="5400000">
            <a:off x="9210171" y="2753227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3D229F9-80B9-462C-C83B-0075E5D61877}"/>
              </a:ext>
            </a:extLst>
          </p:cNvPr>
          <p:cNvSpPr/>
          <p:nvPr/>
        </p:nvSpPr>
        <p:spPr>
          <a:xfrm rot="5400000">
            <a:off x="1053164" y="4858150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16E3C8-B51B-511F-FE55-2072BD466B22}"/>
              </a:ext>
            </a:extLst>
          </p:cNvPr>
          <p:cNvSpPr txBox="1"/>
          <p:nvPr/>
        </p:nvSpPr>
        <p:spPr>
          <a:xfrm>
            <a:off x="4316930" y="317633"/>
            <a:ext cx="22884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RoadMap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91267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289EFB-B47E-E1A8-E18B-239C90067EE3}"/>
              </a:ext>
            </a:extLst>
          </p:cNvPr>
          <p:cNvSpPr txBox="1"/>
          <p:nvPr/>
        </p:nvSpPr>
        <p:spPr>
          <a:xfrm>
            <a:off x="259882" y="220662"/>
            <a:ext cx="11396312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 Browser and Parallel testing, Home, Models, FAQ’s, Highlight, Search Box, Search button and Slides.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BA063B-213D-F968-CAE5-2D53530BC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34" y="1096561"/>
            <a:ext cx="9224210" cy="554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3995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D8FFC9-1A90-DBF6-E69B-9669C2C25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12" y="972151"/>
            <a:ext cx="9249878" cy="55297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A3BB90-8AA7-5561-5CE0-77F4FCDE66F1}"/>
              </a:ext>
            </a:extLst>
          </p:cNvPr>
          <p:cNvSpPr txBox="1"/>
          <p:nvPr/>
        </p:nvSpPr>
        <p:spPr>
          <a:xfrm>
            <a:off x="423512" y="288755"/>
            <a:ext cx="108861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Links ( Facebook, Instagram, Twitter,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linkedin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725535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449908-0AA5-2A74-1E5C-8EB7D5859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06" y="837398"/>
            <a:ext cx="9117532" cy="57174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E640CB-5250-5F04-6E5C-DF58ECC6523D}"/>
              </a:ext>
            </a:extLst>
          </p:cNvPr>
          <p:cNvSpPr txBox="1"/>
          <p:nvPr/>
        </p:nvSpPr>
        <p:spPr>
          <a:xfrm>
            <a:off x="498106" y="221381"/>
            <a:ext cx="96661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form</a:t>
            </a:r>
          </a:p>
        </p:txBody>
      </p:sp>
    </p:spTree>
    <p:extLst>
      <p:ext uri="{BB962C8B-B14F-4D97-AF65-F5344CB8AC3E}">
        <p14:creationId xmlns:p14="http://schemas.microsoft.com/office/powerpoint/2010/main" val="17477135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CFE05D-8DDC-EEA0-1538-CC513FAEA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5780"/>
            <a:ext cx="5226518" cy="30897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880E15-3F9E-DBD3-8931-BE083DAC9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647" y="3429000"/>
            <a:ext cx="5447899" cy="3262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DD577C-BEF4-F53E-7322-761E5694C42B}"/>
              </a:ext>
            </a:extLst>
          </p:cNvPr>
          <p:cNvSpPr txBox="1"/>
          <p:nvPr/>
        </p:nvSpPr>
        <p:spPr>
          <a:xfrm>
            <a:off x="623235" y="220662"/>
            <a:ext cx="1090782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and GUI testing, FAQ’s and Highlight Part, Overview, others and connect with us links.</a:t>
            </a:r>
          </a:p>
        </p:txBody>
      </p:sp>
    </p:spTree>
    <p:extLst>
      <p:ext uri="{BB962C8B-B14F-4D97-AF65-F5344CB8AC3E}">
        <p14:creationId xmlns:p14="http://schemas.microsoft.com/office/powerpoint/2010/main" val="8745375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576DCB-0533-B5D6-8635-84F55ABCD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2644"/>
            <a:ext cx="12192000" cy="61746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A75A6DB-7ECA-FF43-7C89-654DB505E92F}"/>
              </a:ext>
            </a:extLst>
          </p:cNvPr>
          <p:cNvSpPr txBox="1"/>
          <p:nvPr/>
        </p:nvSpPr>
        <p:spPr>
          <a:xfrm>
            <a:off x="134754" y="134754"/>
            <a:ext cx="7960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Cases</a:t>
            </a:r>
          </a:p>
        </p:txBody>
      </p:sp>
    </p:spTree>
    <p:extLst>
      <p:ext uri="{BB962C8B-B14F-4D97-AF65-F5344CB8AC3E}">
        <p14:creationId xmlns:p14="http://schemas.microsoft.com/office/powerpoint/2010/main" val="30581322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DC4450-5C9E-305B-BCBF-EF77F1EBB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3019"/>
            <a:ext cx="12192000" cy="61842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077B8F-6CAA-34FB-C154-F2AEB366C30D}"/>
              </a:ext>
            </a:extLst>
          </p:cNvPr>
          <p:cNvSpPr txBox="1"/>
          <p:nvPr/>
        </p:nvSpPr>
        <p:spPr>
          <a:xfrm>
            <a:off x="163629" y="154004"/>
            <a:ext cx="114059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Defect/Bug Report</a:t>
            </a:r>
          </a:p>
        </p:txBody>
      </p:sp>
    </p:spTree>
    <p:extLst>
      <p:ext uri="{BB962C8B-B14F-4D97-AF65-F5344CB8AC3E}">
        <p14:creationId xmlns:p14="http://schemas.microsoft.com/office/powerpoint/2010/main" val="23409822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190</TotalTime>
  <Words>285</Words>
  <Application>Microsoft Office PowerPoint</Application>
  <PresentationFormat>Widescreen</PresentationFormat>
  <Paragraphs>33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Algerian</vt:lpstr>
      <vt:lpstr>Arial</vt:lpstr>
      <vt:lpstr>Impact</vt:lpstr>
      <vt:lpstr>Times New Roman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Anand Dahihande</dc:creator>
  <cp:lastModifiedBy>Saurabh kanhed</cp:lastModifiedBy>
  <cp:revision>12</cp:revision>
  <dcterms:created xsi:type="dcterms:W3CDTF">2023-05-17T09:19:20Z</dcterms:created>
  <dcterms:modified xsi:type="dcterms:W3CDTF">2023-05-31T09:42:51Z</dcterms:modified>
</cp:coreProperties>
</file>

<file path=docProps/thumbnail.jpeg>
</file>